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0F08C0-BE6F-43CE-98E0-DB9C28D4144F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5D0C65-8425-4574-A379-F04234DD0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741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D0C65-8425-4574-A379-F04234DD052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944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1766-BB2E-4F7F-A164-87B7B77F4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580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1766-BB2E-4F7F-A164-87B7B77F4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251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1766-BB2E-4F7F-A164-87B7B77F4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396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1766-BB2E-4F7F-A164-87B7B77F4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893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1766-BB2E-4F7F-A164-87B7B77F4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810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1766-BB2E-4F7F-A164-87B7B77F4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357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1766-BB2E-4F7F-A164-87B7B77F4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566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1766-BB2E-4F7F-A164-87B7B77F4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559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1766-BB2E-4F7F-A164-87B7B77F4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751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1766-BB2E-4F7F-A164-87B7B77F4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196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6424-439D-4E61-96A8-E8592E71D402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501766-BB2E-4F7F-A164-87B7B77F4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237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36424-439D-4E61-96A8-E8592E71D402}" type="datetimeFigureOut">
              <a:rPr lang="en-US" smtClean="0"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501766-BB2E-4F7F-A164-87B7B77F43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412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658"/>
            <a:ext cx="8991599" cy="6740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52400"/>
            <a:ext cx="7772400" cy="1470025"/>
          </a:xfrm>
        </p:spPr>
        <p:txBody>
          <a:bodyPr/>
          <a:lstStyle/>
          <a:p>
            <a:r>
              <a:rPr lang="en-US" dirty="0" smtClean="0"/>
              <a:t>India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7743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eave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Famous Hindi Dishes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err="1" smtClean="0"/>
              <a:t>Valachi</a:t>
            </a:r>
            <a:r>
              <a:rPr lang="en-US" sz="2000" dirty="0" smtClean="0"/>
              <a:t> </a:t>
            </a:r>
            <a:r>
              <a:rPr lang="en-US" sz="2000" dirty="0" err="1" smtClean="0"/>
              <a:t>Usal</a:t>
            </a:r>
            <a:r>
              <a:rPr lang="en-US" sz="2000" dirty="0" smtClean="0"/>
              <a:t> is a vegetarian dish that consists of  </a:t>
            </a:r>
            <a:r>
              <a:rPr lang="en-US" sz="2000" dirty="0" err="1" smtClean="0"/>
              <a:t>matki</a:t>
            </a:r>
            <a:r>
              <a:rPr lang="en-US" sz="2000" dirty="0" smtClean="0"/>
              <a:t>, green </a:t>
            </a:r>
            <a:r>
              <a:rPr lang="en-US" sz="2000" dirty="0" err="1" smtClean="0"/>
              <a:t>moong</a:t>
            </a:r>
            <a:r>
              <a:rPr lang="en-US" sz="2000" dirty="0" smtClean="0"/>
              <a:t>, red </a:t>
            </a:r>
            <a:r>
              <a:rPr lang="en-US" sz="2000" dirty="0" err="1" smtClean="0"/>
              <a:t>chavli</a:t>
            </a:r>
            <a:r>
              <a:rPr lang="en-US" sz="2000" dirty="0" smtClean="0"/>
              <a:t>, </a:t>
            </a:r>
            <a:r>
              <a:rPr lang="en-US" sz="2000" dirty="0" err="1" smtClean="0"/>
              <a:t>vatana</a:t>
            </a:r>
            <a:r>
              <a:rPr lang="en-US" sz="2000" dirty="0" smtClean="0"/>
              <a:t>, black eye peas, whole green or white peas and other spices</a:t>
            </a:r>
          </a:p>
          <a:p>
            <a:r>
              <a:rPr lang="en-US" sz="2000" dirty="0" err="1" smtClean="0"/>
              <a:t>Ambat</a:t>
            </a:r>
            <a:r>
              <a:rPr lang="en-US" sz="2000" dirty="0" smtClean="0"/>
              <a:t> </a:t>
            </a:r>
            <a:r>
              <a:rPr lang="en-US" sz="2000" dirty="0" err="1" smtClean="0"/>
              <a:t>Batata</a:t>
            </a:r>
            <a:r>
              <a:rPr lang="en-US" sz="2000" dirty="0" smtClean="0"/>
              <a:t> means sour potato which is made of Small diced potatoes with dry red </a:t>
            </a:r>
            <a:r>
              <a:rPr lang="en-US" sz="2000" dirty="0" err="1" smtClean="0"/>
              <a:t>chillies</a:t>
            </a:r>
            <a:r>
              <a:rPr lang="en-US" sz="2000" dirty="0" smtClean="0"/>
              <a:t>, nan few sticks of garlic , cloves, black pepper </a:t>
            </a:r>
            <a:r>
              <a:rPr lang="en-US" sz="2000" dirty="0" err="1" smtClean="0"/>
              <a:t>cornns</a:t>
            </a:r>
            <a:r>
              <a:rPr lang="en-US" sz="2000" dirty="0" smtClean="0"/>
              <a:t>, cumin seeds, freshly </a:t>
            </a:r>
            <a:r>
              <a:rPr lang="en-US" sz="2000" dirty="0" err="1" smtClean="0"/>
              <a:t>groung</a:t>
            </a:r>
            <a:r>
              <a:rPr lang="en-US" sz="2000" dirty="0" smtClean="0"/>
              <a:t> coconut and onions. This dish is best served with hot rice, Chapatti, roti or </a:t>
            </a:r>
            <a:r>
              <a:rPr lang="en-US" sz="2000" dirty="0" err="1" smtClean="0"/>
              <a:t>bharki</a:t>
            </a:r>
            <a:r>
              <a:rPr lang="en-US" sz="2000" dirty="0" smtClean="0"/>
              <a:t>.</a:t>
            </a:r>
          </a:p>
          <a:p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733800"/>
            <a:ext cx="32004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38200" y="60960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Ambat</a:t>
            </a:r>
            <a:r>
              <a:rPr lang="en-US" dirty="0" smtClean="0"/>
              <a:t> </a:t>
            </a:r>
            <a:r>
              <a:rPr lang="en-US" dirty="0" err="1" smtClean="0"/>
              <a:t>Batata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733800"/>
            <a:ext cx="3048000" cy="2230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29200" y="6280666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Valachi</a:t>
            </a:r>
            <a:r>
              <a:rPr lang="en-US" dirty="0" smtClean="0"/>
              <a:t> </a:t>
            </a:r>
            <a:r>
              <a:rPr lang="en-US" dirty="0" err="1" smtClean="0"/>
              <a:t>Usal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0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openDmn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Holiday Food Traditions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8768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400" dirty="0" smtClean="0">
                <a:latin typeface="+mj-lt"/>
              </a:rPr>
              <a:t>Baksheesh (like Christmas)</a:t>
            </a:r>
            <a:endParaRPr lang="en-US" sz="2400" dirty="0" smtClean="0">
              <a:latin typeface="+mj-lt"/>
            </a:endParaRPr>
          </a:p>
          <a:p>
            <a:r>
              <a:rPr lang="en-US" sz="2400" dirty="0" smtClean="0"/>
              <a:t>After </a:t>
            </a:r>
            <a:r>
              <a:rPr lang="en-US" sz="2400" dirty="0" smtClean="0"/>
              <a:t>breakfast the gifts are given out</a:t>
            </a:r>
          </a:p>
          <a:p>
            <a:r>
              <a:rPr lang="en-US" sz="2400" dirty="0" smtClean="0"/>
              <a:t>They then </a:t>
            </a:r>
            <a:r>
              <a:rPr lang="en-US" sz="2400" dirty="0" smtClean="0"/>
              <a:t>in</a:t>
            </a:r>
            <a:r>
              <a:rPr lang="en-US" sz="2400" dirty="0" smtClean="0"/>
              <a:t> </a:t>
            </a:r>
            <a:r>
              <a:rPr lang="en-US" sz="2400" dirty="0" smtClean="0"/>
              <a:t>some families drink ginger wine all day with family and friends</a:t>
            </a:r>
          </a:p>
          <a:p>
            <a:r>
              <a:rPr lang="en-US" sz="2400" dirty="0" smtClean="0"/>
              <a:t>Special pastries such as </a:t>
            </a:r>
            <a:r>
              <a:rPr lang="en-US" sz="2400" dirty="0" err="1" smtClean="0"/>
              <a:t>Kulkul</a:t>
            </a:r>
            <a:r>
              <a:rPr lang="en-US" sz="2400" dirty="0" smtClean="0"/>
              <a:t>, </a:t>
            </a:r>
            <a:r>
              <a:rPr lang="en-US" sz="2400" dirty="0" err="1" smtClean="0"/>
              <a:t>Laadu</a:t>
            </a:r>
            <a:r>
              <a:rPr lang="en-US" sz="2400" dirty="0" smtClean="0"/>
              <a:t>, </a:t>
            </a:r>
            <a:r>
              <a:rPr lang="en-US" sz="2400" dirty="0" err="1" smtClean="0"/>
              <a:t>chaklyo</a:t>
            </a:r>
            <a:r>
              <a:rPr lang="en-US" sz="2400" dirty="0" smtClean="0"/>
              <a:t>, </a:t>
            </a:r>
            <a:r>
              <a:rPr lang="en-US" sz="2400" dirty="0" err="1" smtClean="0"/>
              <a:t>evryo</a:t>
            </a:r>
            <a:r>
              <a:rPr lang="en-US" sz="2400" dirty="0" smtClean="0"/>
              <a:t> are served, all of these pastries are homemade and dyed red and pink.</a:t>
            </a:r>
          </a:p>
          <a:p>
            <a:r>
              <a:rPr lang="en-US" sz="2400" dirty="0" smtClean="0"/>
              <a:t>The main dish that is served is a pork dish with a rice dish that contains almonds and raisins. The rice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     is </a:t>
            </a:r>
            <a:r>
              <a:rPr lang="en-US" sz="2400" dirty="0" smtClean="0"/>
              <a:t>colored with saffron which will turn </a:t>
            </a:r>
            <a:r>
              <a:rPr lang="en-US" sz="2400" dirty="0" smtClean="0"/>
              <a:t>the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</a:t>
            </a:r>
            <a:r>
              <a:rPr lang="en-US" sz="2400" dirty="0" smtClean="0"/>
              <a:t> </a:t>
            </a:r>
            <a:r>
              <a:rPr lang="en-US" sz="2400" dirty="0" smtClean="0"/>
              <a:t>rice a yellow color</a:t>
            </a:r>
          </a:p>
          <a:p>
            <a:r>
              <a:rPr lang="en-US" sz="2400" dirty="0" smtClean="0"/>
              <a:t>For desert the Indians have a fruit </a:t>
            </a:r>
            <a:r>
              <a:rPr lang="en-US" sz="2400" dirty="0" smtClean="0"/>
              <a:t>cake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</a:t>
            </a:r>
            <a:r>
              <a:rPr lang="en-US" sz="2400" dirty="0" smtClean="0"/>
              <a:t> </a:t>
            </a:r>
            <a:r>
              <a:rPr lang="en-US" sz="2400" dirty="0" smtClean="0"/>
              <a:t>like </a:t>
            </a:r>
            <a:r>
              <a:rPr lang="en-US" sz="2400" dirty="0" smtClean="0"/>
              <a:t>cake.</a:t>
            </a:r>
            <a:endParaRPr 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267200"/>
            <a:ext cx="2437263" cy="2041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43600" y="637942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Kulkul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466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197</Words>
  <Application>Microsoft Office PowerPoint</Application>
  <PresentationFormat>On-screen Show (4:3)</PresentationFormat>
  <Paragraphs>18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India</vt:lpstr>
      <vt:lpstr>Famous Hindi Dishes</vt:lpstr>
      <vt:lpstr>Holiday Food Traditions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India</dc:title>
  <dc:creator>Rebecca Dietz</dc:creator>
  <cp:lastModifiedBy>Rebecca Dietz</cp:lastModifiedBy>
  <cp:revision>7</cp:revision>
  <dcterms:created xsi:type="dcterms:W3CDTF">2013-04-29T23:03:18Z</dcterms:created>
  <dcterms:modified xsi:type="dcterms:W3CDTF">2013-05-02T22:56:44Z</dcterms:modified>
</cp:coreProperties>
</file>